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2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6573E13-53FE-4AE3-97AD-827EC54AD74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hyperlink" Target="mailto:panjidia995@gmail.com" TargetMode="External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4023360" y="2285640"/>
            <a:ext cx="5760720" cy="171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800" spc="-1" strike="noStrike">
                <a:latin typeface="Exo Black"/>
              </a:rPr>
              <a:t>Teknik Informatika </a:t>
            </a:r>
            <a:endParaRPr b="1" lang="en-US" sz="4800" spc="-1" strike="noStrike">
              <a:latin typeface="Exo Black"/>
            </a:endParaRPr>
          </a:p>
          <a:p>
            <a:r>
              <a:rPr b="1" lang="en-US" sz="4800" spc="-1" strike="noStrike">
                <a:latin typeface="Exo Black"/>
              </a:rPr>
              <a:t>In a Nutshell </a:t>
            </a:r>
            <a:endParaRPr b="1" lang="en-US" sz="4800" spc="-1" strike="noStrike">
              <a:latin typeface="Exo Black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640080" y="182880"/>
            <a:ext cx="886968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Lapangan Pekerjaan yang luas/karier</a:t>
            </a:r>
            <a:endParaRPr b="1" lang="en-US" sz="4000" spc="-1" strike="noStrike">
              <a:latin typeface="Exo Black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457200" y="1568520"/>
            <a:ext cx="6583680" cy="376920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  <p:sp>
        <p:nvSpPr>
          <p:cNvPr id="74" name="TextShape 1"/>
          <p:cNvSpPr txBox="1"/>
          <p:nvPr/>
        </p:nvSpPr>
        <p:spPr>
          <a:xfrm>
            <a:off x="4023360" y="1106640"/>
            <a:ext cx="5212080" cy="346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1" lang="en-US" sz="4000" spc="-1" strike="noStrike">
                <a:latin typeface="Exo Black"/>
              </a:rPr>
              <a:t>Teknik Informatika</a:t>
            </a:r>
            <a:endParaRPr b="1" lang="en-US" sz="4000" spc="-1" strike="noStrike">
              <a:latin typeface="Exo Black"/>
            </a:endParaRPr>
          </a:p>
          <a:p>
            <a:pPr algn="ctr"/>
            <a:r>
              <a:rPr b="1" lang="en-US" sz="4000" spc="-1" strike="noStrike">
                <a:solidFill>
                  <a:srgbClr val="ff0000"/>
                </a:solidFill>
                <a:latin typeface="Exo Black"/>
              </a:rPr>
              <a:t>Vs</a:t>
            </a:r>
            <a:endParaRPr b="1" lang="en-US" sz="4000" spc="-1" strike="noStrike">
              <a:latin typeface="Exo Black"/>
            </a:endParaRPr>
          </a:p>
          <a:p>
            <a:pPr algn="ctr"/>
            <a:r>
              <a:rPr b="1" lang="en-US" sz="4000" spc="-1" strike="noStrike">
                <a:latin typeface="Exo Black"/>
              </a:rPr>
              <a:t>Teknik Komputer</a:t>
            </a:r>
            <a:endParaRPr b="1" lang="en-US" sz="4000" spc="-1" strike="noStrike">
              <a:latin typeface="Exo Black"/>
            </a:endParaRPr>
          </a:p>
          <a:p>
            <a:pPr algn="ctr"/>
            <a:r>
              <a:rPr b="1" lang="en-US" sz="4000" spc="-1" strike="noStrike">
                <a:solidFill>
                  <a:srgbClr val="ff0000"/>
                </a:solidFill>
                <a:latin typeface="Exo Black"/>
              </a:rPr>
              <a:t>Vs </a:t>
            </a:r>
            <a:endParaRPr b="1" lang="en-US" sz="4000" spc="-1" strike="noStrike">
              <a:latin typeface="Exo Black"/>
            </a:endParaRPr>
          </a:p>
          <a:p>
            <a:pPr algn="ctr"/>
            <a:r>
              <a:rPr b="1" lang="en-US" sz="4000" spc="-1" strike="noStrike">
                <a:latin typeface="Exo Black"/>
              </a:rPr>
              <a:t>Sistem Informasi</a:t>
            </a:r>
            <a:endParaRPr b="1" lang="en-US" sz="4000" spc="-1" strike="noStrike">
              <a:latin typeface="Ex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462680" y="360"/>
            <a:ext cx="5669640" cy="566964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  <p:sp>
        <p:nvSpPr>
          <p:cNvPr id="78" name="TextShape 1"/>
          <p:cNvSpPr txBox="1"/>
          <p:nvPr/>
        </p:nvSpPr>
        <p:spPr>
          <a:xfrm>
            <a:off x="4114800" y="2188800"/>
            <a:ext cx="530352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Apa yang harus </a:t>
            </a:r>
            <a:r>
              <a:rPr b="1" lang="en-US" sz="4000" spc="-1" strike="noStrike">
                <a:solidFill>
                  <a:srgbClr val="a7074b"/>
                </a:solidFill>
                <a:latin typeface="Exo Black"/>
              </a:rPr>
              <a:t>dipersiapkan</a:t>
            </a:r>
            <a:r>
              <a:rPr b="1" lang="en-US" sz="4000" spc="-1" strike="noStrike">
                <a:latin typeface="Exo Black"/>
              </a:rPr>
              <a:t> ?</a:t>
            </a:r>
            <a:endParaRPr b="1" lang="en-US" sz="4000" spc="-1" strike="noStrike">
              <a:latin typeface="Ex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7200" y="388440"/>
            <a:ext cx="566928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Yang harus disiapkan : </a:t>
            </a:r>
            <a:endParaRPr b="1" lang="en-US" sz="4000" spc="-1" strike="noStrike">
              <a:latin typeface="Exo Black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1005840" y="1463040"/>
            <a:ext cx="6217920" cy="346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Exo Black"/>
              </a:rPr>
              <a:t>Niat</a:t>
            </a:r>
            <a:endParaRPr b="1" lang="en-US" sz="4000" spc="-1" strike="noStrike">
              <a:latin typeface="Exo Black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Exo Black"/>
              </a:rPr>
              <a:t>Mau berubah menjadi lebih baik</a:t>
            </a:r>
            <a:endParaRPr b="1" lang="en-US" sz="4000" spc="-1" strike="noStrike">
              <a:latin typeface="Exo Black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4000" spc="-1" strike="noStrike">
                <a:latin typeface="Exo Black"/>
              </a:rPr>
              <a:t>Kesehatan rohani &amp; fisik</a:t>
            </a:r>
            <a:endParaRPr b="1" lang="en-US" sz="4000" spc="-1" strike="noStrike">
              <a:latin typeface="Exo Black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  <p:sp>
        <p:nvSpPr>
          <p:cNvPr id="83" name="TextShape 1"/>
          <p:cNvSpPr txBox="1"/>
          <p:nvPr/>
        </p:nvSpPr>
        <p:spPr>
          <a:xfrm>
            <a:off x="4114800" y="2188800"/>
            <a:ext cx="530352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Apakah harus saya kuliah ?</a:t>
            </a:r>
            <a:endParaRPr b="1" lang="en-US" sz="4000" spc="-1" strike="noStrike">
              <a:latin typeface="Ex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  <p:sp>
        <p:nvSpPr>
          <p:cNvPr id="85" name="TextShape 1"/>
          <p:cNvSpPr txBox="1"/>
          <p:nvPr/>
        </p:nvSpPr>
        <p:spPr>
          <a:xfrm>
            <a:off x="4114800" y="2188800"/>
            <a:ext cx="530352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Anda bertanya, saya menjawab kuylah </a:t>
            </a:r>
            <a:endParaRPr b="1" lang="en-US" sz="4000" spc="-1" strike="noStrike">
              <a:latin typeface="Ex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360" y="5165640"/>
            <a:ext cx="177480" cy="19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368640" y="1427040"/>
            <a:ext cx="2377440" cy="26866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5" name="TextShape 2"/>
          <p:cNvSpPr txBox="1"/>
          <p:nvPr/>
        </p:nvSpPr>
        <p:spPr>
          <a:xfrm>
            <a:off x="3284640" y="1177920"/>
            <a:ext cx="5670720" cy="56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Panji Iman Baskoro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TextShape 3"/>
          <p:cNvSpPr txBox="1"/>
          <p:nvPr/>
        </p:nvSpPr>
        <p:spPr>
          <a:xfrm>
            <a:off x="3284640" y="3477960"/>
            <a:ext cx="4939920" cy="738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Email :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hlinkClick r:id="rId2"/>
              </a:rPr>
              <a:t>panjidia995@gmail.com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Web : panjibaskoro.web.id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extShape 4"/>
          <p:cNvSpPr txBox="1"/>
          <p:nvPr/>
        </p:nvSpPr>
        <p:spPr>
          <a:xfrm>
            <a:off x="3270240" y="1857240"/>
            <a:ext cx="6067800" cy="1388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Mencari 7 bola naga, aquarius revisi 2011.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Semester 5 di STIKI Malang. Freelancer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sekaligus tukang ghibah.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360" y="5165640"/>
            <a:ext cx="177480" cy="19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914400" y="1992960"/>
            <a:ext cx="1738800" cy="1701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spAutoFit/>
          </a:bodyPr>
          <a:p>
            <a:pPr algn="just"/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Revisi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just"/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Zodiak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just"/>
            <a:r>
              <a:rPr b="1" lang="en-US" sz="4000" spc="-1" strike="noStrike">
                <a:solidFill>
                  <a:srgbClr val="000000"/>
                </a:solidFill>
                <a:latin typeface="Arial"/>
              </a:rPr>
              <a:t>2011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" name="Group 3"/>
          <p:cNvGrpSpPr/>
          <p:nvPr/>
        </p:nvGrpSpPr>
        <p:grpSpPr>
          <a:xfrm>
            <a:off x="3354840" y="475920"/>
            <a:ext cx="6276600" cy="4797360"/>
            <a:chOff x="3354840" y="475920"/>
            <a:chExt cx="6276600" cy="4797360"/>
          </a:xfrm>
        </p:grpSpPr>
        <p:sp>
          <p:nvSpPr>
            <p:cNvPr id="52" name="TextShape 4"/>
            <p:cNvSpPr txBox="1"/>
            <p:nvPr/>
          </p:nvSpPr>
          <p:spPr>
            <a:xfrm>
              <a:off x="3354840" y="475920"/>
              <a:ext cx="6276600" cy="4797360"/>
            </a:xfrm>
            <a:prstGeom prst="rect">
              <a:avLst/>
            </a:prstGeom>
            <a:noFill/>
            <a:ln>
              <a:noFill/>
            </a:ln>
          </p:spPr>
          <p:txBody>
            <a:bodyPr lIns="0" rIns="0" tIns="0" bIns="0">
              <a:spAutoFit/>
            </a:bodyPr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Aquarius  : 17 Februari-11 Maret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Pisces    : 12 Maret-18 April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Aries     : 19 April-13 Mei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Taurus    : 14 Mei-21 Juni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Gemini    : 22 Juni-20 Juli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Cancer    : 21 Juli-10 Agustus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Leo       : 11 Agustus-16 September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Virgo     : 17 September-30 Oktober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Libra     : 31 Oktober-23 November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Scorpio   : 24 November-29 November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Ophiuchus : 30 November-17 Desember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Sagitarius: 18 Desember-20 Januari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  <a:p>
              <a:r>
                <a:rPr b="1" lang="en-US" sz="2600" spc="-1" strike="noStrike">
                  <a:solidFill>
                    <a:srgbClr val="000000"/>
                  </a:solidFill>
                  <a:latin typeface="Arial"/>
                </a:rPr>
                <a:t>Capricorn : 21 Januari-16 Februari</a:t>
              </a:r>
              <a:endParaRPr b="0" lang="en-US" sz="2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061280" y="64008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48640" y="650520"/>
            <a:ext cx="5760720" cy="333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800" spc="-1" strike="noStrike">
                <a:latin typeface="Exo Black"/>
              </a:rPr>
              <a:t>Teknik Informatika</a:t>
            </a:r>
            <a:endParaRPr b="1" lang="en-US" sz="4800" spc="-1" strike="noStrike">
              <a:latin typeface="Exo Black"/>
            </a:endParaRPr>
          </a:p>
          <a:p>
            <a:endParaRPr b="1" lang="en-US" sz="4800" spc="-1" strike="noStrike">
              <a:latin typeface="Exo Black"/>
            </a:endParaRPr>
          </a:p>
          <a:p>
            <a:r>
              <a:rPr b="1" lang="en-US" sz="4800" spc="-1" strike="noStrike">
                <a:latin typeface="Exo Black"/>
              </a:rPr>
              <a:t>Pengolahan &amp; Transformasi Data </a:t>
            </a:r>
            <a:endParaRPr b="1" lang="en-US" sz="4800" spc="-1" strike="noStrike">
              <a:latin typeface="Exo Black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48640" y="650520"/>
            <a:ext cx="7955280" cy="414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800" spc="-1" strike="noStrike">
                <a:latin typeface="Exo Black"/>
              </a:rPr>
              <a:t>Yang dipelajari di Teknik Informatika</a:t>
            </a:r>
            <a:endParaRPr b="1" lang="en-US" sz="4800" spc="-1" strike="noStrike">
              <a:latin typeface="Exo Black"/>
            </a:endParaRPr>
          </a:p>
          <a:p>
            <a:endParaRPr b="1" lang="en-US" sz="4800" spc="-1" strike="noStrike">
              <a:latin typeface="Exo Black"/>
            </a:endParaRPr>
          </a:p>
          <a:p>
            <a:r>
              <a:rPr b="1" lang="en-US" sz="3200" spc="-1" strike="noStrike">
                <a:solidFill>
                  <a:srgbClr val="00a933"/>
                </a:solidFill>
                <a:latin typeface="Exo Black"/>
              </a:rPr>
              <a:t>Pemprograman, Jaringan Komputer, Database engineering  </a:t>
            </a:r>
            <a:endParaRPr b="1" lang="en-US" sz="3200" spc="-1" strike="noStrike">
              <a:latin typeface="Exo Black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48640" y="650520"/>
            <a:ext cx="9144000" cy="4682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800" spc="-1" strike="noStrike">
                <a:latin typeface="Exo Black"/>
              </a:rPr>
              <a:t>Yang </a:t>
            </a:r>
            <a:r>
              <a:rPr b="1" lang="en-US" sz="4800" spc="-1" strike="noStrike" u="sng">
                <a:solidFill>
                  <a:srgbClr val="ff0000"/>
                </a:solidFill>
                <a:uFillTx/>
                <a:latin typeface="Exo Black"/>
              </a:rPr>
              <a:t>tidak</a:t>
            </a:r>
            <a:r>
              <a:rPr b="1" lang="en-US" sz="4800" spc="-1" strike="noStrike">
                <a:latin typeface="Exo Black"/>
              </a:rPr>
              <a:t> dipelajari di Teknik Informatika</a:t>
            </a:r>
            <a:endParaRPr b="1" lang="en-US" sz="4800" spc="-1" strike="noStrike">
              <a:latin typeface="Exo Black"/>
            </a:endParaRPr>
          </a:p>
          <a:p>
            <a:endParaRPr b="1" lang="en-US" sz="4800" spc="-1" strike="noStrike">
              <a:latin typeface="Exo Black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ff0000"/>
                </a:solidFill>
                <a:latin typeface="Exo Black"/>
              </a:rPr>
              <a:t>Hack Instagram, facebook atau twitter mantan</a:t>
            </a:r>
            <a:endParaRPr b="1" lang="en-US" sz="3200" spc="-1" strike="noStrike">
              <a:latin typeface="Exo Black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ff0000"/>
                </a:solidFill>
                <a:latin typeface="Exo Black"/>
              </a:rPr>
              <a:t>Service Printer, AC atau Kulkas</a:t>
            </a:r>
            <a:endParaRPr b="1" lang="en-US" sz="3200" spc="-1" strike="noStrike">
              <a:latin typeface="Exo Black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ff0000"/>
                </a:solidFill>
                <a:latin typeface="Exo Black"/>
              </a:rPr>
              <a:t>Tukang Listrik</a:t>
            </a:r>
            <a:endParaRPr b="1" lang="en-US" sz="3200" spc="-1" strike="noStrike">
              <a:latin typeface="Exo Black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329760" y="1127520"/>
            <a:ext cx="3566160" cy="3474720"/>
          </a:xfrm>
          <a:prstGeom prst="rect">
            <a:avLst/>
          </a:prstGeom>
          <a:ln>
            <a:noFill/>
          </a:ln>
        </p:spPr>
      </p:pic>
      <p:sp>
        <p:nvSpPr>
          <p:cNvPr id="61" name="TextShape 1"/>
          <p:cNvSpPr txBox="1"/>
          <p:nvPr/>
        </p:nvSpPr>
        <p:spPr>
          <a:xfrm>
            <a:off x="4114800" y="2188800"/>
            <a:ext cx="530352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Kenapa Harus Masuk Teknik </a:t>
            </a:r>
            <a:r>
              <a:rPr b="1" lang="en-US" sz="4000" spc="-1" strike="noStrike">
                <a:solidFill>
                  <a:srgbClr val="00a933"/>
                </a:solidFill>
                <a:latin typeface="Exo Black"/>
              </a:rPr>
              <a:t>Informatika</a:t>
            </a:r>
            <a:r>
              <a:rPr b="1" lang="en-US" sz="4000" spc="-1" strike="noStrike">
                <a:latin typeface="Exo Black"/>
              </a:rPr>
              <a:t> ?</a:t>
            </a:r>
            <a:endParaRPr b="1" lang="en-US" sz="4000" spc="-1" strike="noStrike">
              <a:latin typeface="Exo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640080" y="182880"/>
            <a:ext cx="8869680" cy="76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solidFill>
                  <a:srgbClr val="55308d"/>
                </a:solidFill>
                <a:latin typeface="Exo Black"/>
              </a:rPr>
              <a:t>Perubahan</a:t>
            </a:r>
            <a:r>
              <a:rPr b="1" lang="en-US" sz="4000" spc="-1" strike="noStrike">
                <a:latin typeface="Exo Black"/>
              </a:rPr>
              <a:t> zaman</a:t>
            </a:r>
            <a:endParaRPr b="1" lang="en-US" sz="4000" spc="-1" strike="noStrike">
              <a:latin typeface="Exo Black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620640" y="1230480"/>
            <a:ext cx="8869680" cy="418464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640080" y="182880"/>
            <a:ext cx="8869680" cy="144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4000" spc="-1" strike="noStrike">
                <a:latin typeface="Exo Black"/>
              </a:rPr>
              <a:t>Ilmu Pengetahuan &amp; teknologi </a:t>
            </a:r>
            <a:r>
              <a:rPr b="1" lang="en-US" sz="4000" spc="-1" strike="noStrike">
                <a:solidFill>
                  <a:srgbClr val="bf0041"/>
                </a:solidFill>
                <a:latin typeface="Exo Black"/>
              </a:rPr>
              <a:t>yang bergerak dengan cepat</a:t>
            </a:r>
            <a:endParaRPr b="1" lang="en-US" sz="4000" spc="-1" strike="noStrike">
              <a:latin typeface="Exo Black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54040" y="3840480"/>
            <a:ext cx="6578280" cy="161676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8742240" y="4382640"/>
            <a:ext cx="1133280" cy="110376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3"/>
          <a:stretch/>
        </p:blipFill>
        <p:spPr>
          <a:xfrm>
            <a:off x="1248120" y="1623960"/>
            <a:ext cx="4730760" cy="248364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4"/>
          <a:stretch/>
        </p:blipFill>
        <p:spPr>
          <a:xfrm>
            <a:off x="6435360" y="1247040"/>
            <a:ext cx="2617200" cy="261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LibreOffice/6.2.5.2$Linux_X86_64 LibreOffice_project/1ec314fa52f458adc18c4f025c545a4e8b22c159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2019-10-02T22:14:36Z</dcterms:created>
  <dc:creator/>
  <dc:description/>
  <dc:language>en-US</dc:language>
  <cp:lastModifiedBy/>
  <dcterms:modified xsi:type="dcterms:W3CDTF">2019-10-02T23:49:34Z</dcterms:modified>
  <cp:revision>2</cp:revision>
  <dc:subject/>
  <dc:title/>
</cp:coreProperties>
</file>